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89273" autoAdjust="0"/>
  </p:normalViewPr>
  <p:slideViewPr>
    <p:cSldViewPr snapToGrid="0">
      <p:cViewPr varScale="1">
        <p:scale>
          <a:sx n="100" d="100"/>
          <a:sy n="100" d="100"/>
        </p:scale>
        <p:origin x="3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16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2E96E-41F7-40C5-8419-297958CC00FA}" type="datetimeFigureOut">
              <a:rPr lang="es-ES" smtClean="0"/>
              <a:t>10/30/2013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999B8-B6B4-4561-A3CD-BBCDAB9FC9D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3286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999B8-B6B4-4561-A3CD-BBCDAB9FC9D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7644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Click to edit Master title style</a:t>
            </a:r>
            <a:endParaRPr lang="es-E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Click to edit Master subtitle style</a:t>
            </a:r>
            <a:endParaRPr lang="es-E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0518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Click to edit Master title style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s-E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061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Click to edit Master title style</a:t>
            </a:r>
            <a:endParaRPr lang="es-E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2125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Click to edit Master title style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s-E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s-E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3403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Click to edit Master title style</a:t>
            </a:r>
            <a:endParaRPr lang="es-E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s-E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s-E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3759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Click to edit Master title style</a:t>
            </a:r>
            <a:endParaRPr lang="es-E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5284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5599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Click to edit Master title style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s-E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4960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Click to edit Master title style</a:t>
            </a:r>
            <a:endParaRPr lang="es-E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Click icon to add picture</a:t>
            </a:r>
            <a:endParaRPr lang="es-E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5540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Click to edit Master title style</a:t>
            </a:r>
            <a:endParaRPr lang="es-E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s-E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7304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Click to edit Master title style</a:t>
            </a:r>
            <a:endParaRPr lang="es-E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s-E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1801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Click to edit Master title style</a:t>
            </a:r>
            <a:endParaRPr lang="es-E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s-E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413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6011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</Words>
  <Application>ONLYOFFICE</Application>
  <PresentationFormat>Widescreen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Arial</vt:lpstr>
      <vt:lpstr>Office Theme</vt:lpstr>
    </vt:vector>
  </TitlesOfParts>
  <LinksUpToDate>false</LinksUpToDate>
  <SharedDoc>false</SharedDoc>
  <HyperlinksChanged>false</HyperlinksChanged>
  <AppVersion>3.0000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5</cp:revision>
  <dcterms:created xsi:type="dcterms:W3CDTF">2012-12-03T06:56:55Z</dcterms:created>
  <dcterms:modified xsi:type="dcterms:W3CDTF">2013-10-30T14:12:17Z</dcterms:modified>
</cp:coreProperties>
</file>